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2159952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F3C67B-5897-F749-9C0E-8D43AC6F094B}" v="2" dt="2024-01-08T13:11:11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197"/>
  </p:normalViewPr>
  <p:slideViewPr>
    <p:cSldViewPr snapToGrid="0">
      <p:cViewPr varScale="1">
        <p:scale>
          <a:sx n="56" d="100"/>
          <a:sy n="56" d="100"/>
        </p:scale>
        <p:origin x="96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2356703"/>
            <a:ext cx="18359596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7563446"/>
            <a:ext cx="16199644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01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05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766678"/>
            <a:ext cx="4657398" cy="1220351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766678"/>
            <a:ext cx="13702199" cy="1220351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10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83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3590057"/>
            <a:ext cx="18629590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9636813"/>
            <a:ext cx="18629590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4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3833390"/>
            <a:ext cx="9179798" cy="91368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3833390"/>
            <a:ext cx="9179798" cy="91368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6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766681"/>
            <a:ext cx="18629590" cy="278337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3530053"/>
            <a:ext cx="9137610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5260078"/>
            <a:ext cx="9137610" cy="773678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3530053"/>
            <a:ext cx="918261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5260078"/>
            <a:ext cx="9182611" cy="773678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2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9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0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2073367"/>
            <a:ext cx="10934760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55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2073367"/>
            <a:ext cx="10934760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13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766681"/>
            <a:ext cx="186295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3833390"/>
            <a:ext cx="186295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0D321-C58D-2546-A3B4-031138A4649A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13346867"/>
            <a:ext cx="728984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100F0-86EA-DC46-A6D5-60D894AB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2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D42571B-164C-E659-6C11-21940C9C5B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" t="6135" r="3350" b="4589"/>
          <a:stretch/>
        </p:blipFill>
        <p:spPr>
          <a:xfrm>
            <a:off x="11356022" y="3804128"/>
            <a:ext cx="9131396" cy="620820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239EC5E8-9873-7D62-256E-04F76D19AFBE}"/>
              </a:ext>
            </a:extLst>
          </p:cNvPr>
          <p:cNvGrpSpPr/>
          <p:nvPr/>
        </p:nvGrpSpPr>
        <p:grpSpPr>
          <a:xfrm>
            <a:off x="11595203" y="5537028"/>
            <a:ext cx="8443337" cy="3953864"/>
            <a:chOff x="1333918" y="2094266"/>
            <a:chExt cx="8443337" cy="3953864"/>
          </a:xfrm>
        </p:grpSpPr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CA13ADD8-A31E-3196-3D30-061F6892AE90}"/>
                </a:ext>
              </a:extLst>
            </p:cNvPr>
            <p:cNvSpPr txBox="1"/>
            <p:nvPr/>
          </p:nvSpPr>
          <p:spPr>
            <a:xfrm>
              <a:off x="1333918" y="2094266"/>
              <a:ext cx="8443337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ja-JP" altLang="en-US" sz="2800"/>
                <a:t>浅い地震（青色）活発領域に、地表地震断層が密集</a:t>
              </a:r>
            </a:p>
          </p:txBody>
        </p: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881997A5-606A-91E3-37ED-3FE217D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2768482" y="3290753"/>
              <a:ext cx="1559442" cy="150273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47BFE3A1-E73F-D50D-A1AC-1BF34E88AD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8482" y="4793488"/>
              <a:ext cx="1559442" cy="1254642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図 8">
            <a:extLst>
              <a:ext uri="{FF2B5EF4-FFF2-40B4-BE49-F238E27FC236}">
                <a16:creationId xmlns:a16="http://schemas.microsoft.com/office/drawing/2014/main" id="{164762D0-EEB6-F8A8-0C4C-7FB5E598F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35" r="3350" b="4589"/>
          <a:stretch/>
        </p:blipFill>
        <p:spPr>
          <a:xfrm>
            <a:off x="1560985" y="3804128"/>
            <a:ext cx="9499792" cy="620820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0CFEA8-29DC-5BA8-D41E-D6B2C1C68CEC}"/>
              </a:ext>
            </a:extLst>
          </p:cNvPr>
          <p:cNvSpPr txBox="1"/>
          <p:nvPr/>
        </p:nvSpPr>
        <p:spPr>
          <a:xfrm>
            <a:off x="2125786" y="5537028"/>
            <a:ext cx="664797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sz="2800"/>
              <a:t>黒線：干渉縞の不連続が確認できる箇所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ED76B3F-BE47-8714-0013-739ED1A953FB}"/>
              </a:ext>
            </a:extLst>
          </p:cNvPr>
          <p:cNvSpPr/>
          <p:nvPr/>
        </p:nvSpPr>
        <p:spPr>
          <a:xfrm>
            <a:off x="1828800" y="3804128"/>
            <a:ext cx="9231977" cy="620820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6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</TotalTime>
  <Words>24</Words>
  <Application>Microsoft Macintosh PowerPoint</Application>
  <PresentationFormat>ユーザー設定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福島　洋</dc:creator>
  <cp:lastModifiedBy>福島　洋</cp:lastModifiedBy>
  <cp:revision>1</cp:revision>
  <dcterms:created xsi:type="dcterms:W3CDTF">2024-01-08T13:03:51Z</dcterms:created>
  <dcterms:modified xsi:type="dcterms:W3CDTF">2024-01-08T13:12:08Z</dcterms:modified>
</cp:coreProperties>
</file>

<file path=docProps/thumbnail.jpeg>
</file>